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17" d="100"/>
          <a:sy n="17" d="100"/>
        </p:scale>
        <p:origin x="-1166" y="-154"/>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 name="AutoShape 29"/>
          <p:cNvSpPr>
            <a:spLocks noChangeArrowheads="1"/>
          </p:cNvSpPr>
          <p:nvPr/>
        </p:nvSpPr>
        <p:spPr bwMode="auto">
          <a:xfrm>
            <a:off x="14874240" y="6096000"/>
            <a:ext cx="140208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9641800" y="6096000"/>
            <a:ext cx="13571108"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3571108"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318500"/>
            <a:ext cx="12806070" cy="20150132"/>
          </a:xfrm>
          <a:prstGeom prst="rect">
            <a:avLst/>
          </a:prstGeom>
          <a:noFill/>
          <a:ln w="9525">
            <a:noFill/>
            <a:miter lim="800000"/>
            <a:headEnd/>
            <a:tailEnd/>
          </a:ln>
          <a:effectLst/>
        </p:spPr>
        <p:txBody>
          <a:bodyPr wrap="square">
            <a:spAutoFit/>
          </a:bodyPr>
          <a:lstStyle/>
          <a:p>
            <a:pPr algn="l" defTabSz="4389438" eaLnBrk="0" hangingPunct="0">
              <a:lnSpc>
                <a:spcPct val="95000"/>
              </a:lnSpc>
            </a:pPr>
            <a:r>
              <a:rPr lang="en-US" sz="2800" dirty="0">
                <a:latin typeface="Times New Roman" pitchFamily="18" charset="0"/>
              </a:rPr>
              <a:t>We hope you find this template useful! This one is set up to yield a 48x36” (4x3’) horizontal 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hit edit-copy, and then edit-paste into PowerPoint®. The chart can then be stretched to fit as required. If you need to edit parts of the chart, it can be ungrouped.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Scans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or use a rule of thumb of 2 to 4 megabytes of uncompressed .</a:t>
            </a:r>
            <a:r>
              <a:rPr lang="en-US" sz="2800" dirty="0" err="1">
                <a:latin typeface="Times New Roman" pitchFamily="18" charset="0"/>
              </a:rPr>
              <a:t>tif</a:t>
            </a:r>
            <a:r>
              <a:rPr lang="en-US" sz="2800" dirty="0">
                <a:latin typeface="Times New Roman" pitchFamily="18" charset="0"/>
              </a:rPr>
              <a:t> file per square foot of image. For instance, a 3x5 photo that will be 6x10 in size on the final poster should be scanned at 200 dpi.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prefer that you import </a:t>
            </a:r>
            <a:r>
              <a:rPr lang="en-US" sz="2800" dirty="0" err="1">
                <a:latin typeface="Times New Roman" pitchFamily="18" charset="0"/>
              </a:rPr>
              <a:t>tif</a:t>
            </a:r>
            <a:r>
              <a:rPr lang="en-US" sz="28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Posters to be printed at 200% need to be viewed at 200%.</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listen! Call us at 800-590-7850 if we can help in any way.</a:t>
            </a:r>
            <a:endParaRPr lang="en-US" sz="2800" b="1" dirty="0">
              <a:latin typeface="Times New Roman" pitchFamily="18" charset="0"/>
            </a:endParaRPr>
          </a:p>
        </p:txBody>
      </p:sp>
      <p:sp>
        <p:nvSpPr>
          <p:cNvPr id="2058" name="Text Box 10"/>
          <p:cNvSpPr txBox="1">
            <a:spLocks noChangeArrowheads="1"/>
          </p:cNvSpPr>
          <p:nvPr/>
        </p:nvSpPr>
        <p:spPr bwMode="auto">
          <a:xfrm>
            <a:off x="15102840" y="6553200"/>
            <a:ext cx="13299141" cy="1403350"/>
          </a:xfrm>
          <a:prstGeom prst="rect">
            <a:avLst/>
          </a:prstGeom>
          <a:noFill/>
          <a:ln w="9525">
            <a:noFill/>
            <a:miter lim="800000"/>
            <a:headEnd/>
            <a:tailEnd/>
          </a:ln>
          <a:effectLst/>
        </p:spPr>
        <p:txBody>
          <a:bodyPr wrap="square">
            <a:spAutoFit/>
          </a:bodyPr>
          <a:lstStyle/>
          <a:p>
            <a:pPr defTabSz="4389438">
              <a:spcBef>
                <a:spcPct val="50000"/>
              </a:spcBef>
            </a:pPr>
            <a:r>
              <a:rPr lang="en-US" b="1"/>
              <a:t>Methods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219200" y="9906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2064" name="Text Box 16"/>
          <p:cNvSpPr txBox="1">
            <a:spLocks noChangeArrowheads="1"/>
          </p:cNvSpPr>
          <p:nvPr/>
        </p:nvSpPr>
        <p:spPr bwMode="auto">
          <a:xfrm>
            <a:off x="685800" y="22098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67" name="Text Box 19"/>
          <p:cNvSpPr txBox="1">
            <a:spLocks noChangeArrowheads="1"/>
          </p:cNvSpPr>
          <p:nvPr/>
        </p:nvSpPr>
        <p:spPr bwMode="auto">
          <a:xfrm>
            <a:off x="15887064" y="20710525"/>
            <a:ext cx="11237259" cy="1082675"/>
          </a:xfrm>
          <a:prstGeom prst="rect">
            <a:avLst/>
          </a:prstGeom>
          <a:noFill/>
          <a:ln w="9525">
            <a:noFill/>
            <a:miter lim="800000"/>
            <a:headEnd/>
            <a:tailEnd/>
          </a:ln>
          <a:effectLst/>
        </p:spPr>
        <p:txBody>
          <a:bodyPr wrap="square">
            <a:spAutoFit/>
          </a:bodyPr>
          <a:lstStyle/>
          <a:p>
            <a:pPr defTabSz="4389438">
              <a:spcBef>
                <a:spcPct val="50000"/>
              </a:spcBef>
            </a:pPr>
            <a:r>
              <a:rPr lang="en-US" sz="6500" b="1" i="1"/>
              <a:t>Figure #1</a:t>
            </a:r>
          </a:p>
        </p:txBody>
      </p:sp>
      <p:sp>
        <p:nvSpPr>
          <p:cNvPr id="2073" name="Text Box 25"/>
          <p:cNvSpPr txBox="1">
            <a:spLocks noChangeArrowheads="1"/>
          </p:cNvSpPr>
          <p:nvPr/>
        </p:nvSpPr>
        <p:spPr bwMode="auto">
          <a:xfrm>
            <a:off x="30791150" y="20726400"/>
            <a:ext cx="10876844" cy="1082675"/>
          </a:xfrm>
          <a:prstGeom prst="rect">
            <a:avLst/>
          </a:prstGeom>
          <a:noFill/>
          <a:ln w="9525">
            <a:noFill/>
            <a:miter lim="800000"/>
            <a:headEnd/>
            <a:tailEnd/>
          </a:ln>
          <a:effectLst/>
        </p:spPr>
        <p:txBody>
          <a:bodyPr wrap="square">
            <a:spAutoFit/>
          </a:bodyPr>
          <a:lstStyle/>
          <a:p>
            <a:pPr defTabSz="4389438">
              <a:spcBef>
                <a:spcPct val="50000"/>
              </a:spcBef>
            </a:pPr>
            <a:r>
              <a:rPr lang="en-US" sz="6500" b="1" i="1"/>
              <a:t>Figure #2</a:t>
            </a:r>
          </a:p>
        </p:txBody>
      </p:sp>
      <p:sp>
        <p:nvSpPr>
          <p:cNvPr id="2074" name="AutoShape 26"/>
          <p:cNvSpPr>
            <a:spLocks noChangeArrowheads="1"/>
          </p:cNvSpPr>
          <p:nvPr/>
        </p:nvSpPr>
        <p:spPr bwMode="auto">
          <a:xfrm>
            <a:off x="32153543" y="22707600"/>
            <a:ext cx="9543097"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83" name="Rectangle 35"/>
          <p:cNvSpPr>
            <a:spLocks noChangeArrowheads="1"/>
          </p:cNvSpPr>
          <p:nvPr/>
        </p:nvSpPr>
        <p:spPr bwMode="auto">
          <a:xfrm>
            <a:off x="15483839" y="22479000"/>
            <a:ext cx="12366999" cy="8839200"/>
          </a:xfrm>
          <a:prstGeom prst="rect">
            <a:avLst/>
          </a:prstGeom>
          <a:solidFill>
            <a:schemeClr val="bg1"/>
          </a:solidFill>
          <a:ln w="9525">
            <a:solidFill>
              <a:schemeClr val="tx1"/>
            </a:solidFill>
            <a:miter lim="800000"/>
            <a:headEnd/>
            <a:tailEnd/>
          </a:ln>
          <a:effectLst/>
        </p:spPr>
        <p:txBody>
          <a:bodyPr wrap="none" anchor="ctr"/>
          <a:lstStyle/>
          <a:p>
            <a:pPr eaLnBrk="0" hangingPunct="0"/>
            <a:r>
              <a:rPr lang="en-US" sz="4400">
                <a:latin typeface="Times New Roman" pitchFamily="18" charset="0"/>
              </a:rPr>
              <a:t>CHART or PICTURE</a:t>
            </a:r>
          </a:p>
        </p:txBody>
      </p:sp>
      <p:sp>
        <p:nvSpPr>
          <p:cNvPr id="2084" name="Text Box 36"/>
          <p:cNvSpPr txBox="1">
            <a:spLocks noChangeArrowheads="1"/>
          </p:cNvSpPr>
          <p:nvPr/>
        </p:nvSpPr>
        <p:spPr bwMode="auto">
          <a:xfrm>
            <a:off x="15204440" y="8839200"/>
            <a:ext cx="12749306" cy="7328370"/>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endParaRPr lang="en-US" sz="2000">
              <a:latin typeface="Times New Roman" pitchFamily="18" charset="0"/>
            </a:endParaRPr>
          </a:p>
        </p:txBody>
      </p:sp>
      <p:sp>
        <p:nvSpPr>
          <p:cNvPr id="2087" name="Text Box 39"/>
          <p:cNvSpPr txBox="1">
            <a:spLocks noChangeArrowheads="1"/>
          </p:cNvSpPr>
          <p:nvPr/>
        </p:nvSpPr>
        <p:spPr bwMode="auto">
          <a:xfrm>
            <a:off x="29933900" y="8915400"/>
            <a:ext cx="12789439" cy="7312981"/>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90" name="Text Box 42"/>
          <p:cNvSpPr txBox="1">
            <a:spLocks noChangeArrowheads="1"/>
          </p:cNvSpPr>
          <p:nvPr/>
        </p:nvSpPr>
        <p:spPr bwMode="auto">
          <a:xfrm>
            <a:off x="838200" y="6553200"/>
            <a:ext cx="12872595" cy="1403350"/>
          </a:xfrm>
          <a:prstGeom prst="rect">
            <a:avLst/>
          </a:prstGeom>
          <a:noFill/>
          <a:ln w="9525">
            <a:noFill/>
            <a:miter lim="800000"/>
            <a:headEnd/>
            <a:tailEnd/>
          </a:ln>
          <a:effectLst/>
        </p:spPr>
        <p:txBody>
          <a:bodyPr wrap="square">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29870400" y="6564313"/>
            <a:ext cx="12872595" cy="1403350"/>
          </a:xfrm>
          <a:prstGeom prst="rect">
            <a:avLst/>
          </a:prstGeom>
          <a:noFill/>
          <a:ln w="9525">
            <a:noFill/>
            <a:miter lim="800000"/>
            <a:headEnd/>
            <a:tailEnd/>
          </a:ln>
          <a:effectLst/>
        </p:spPr>
        <p:txBody>
          <a:bodyPr wrap="square">
            <a:spAutoFit/>
          </a:bodyPr>
          <a:lstStyle/>
          <a:p>
            <a:pPr defTabSz="4389438">
              <a:spcBef>
                <a:spcPct val="50000"/>
              </a:spcBef>
            </a:pPr>
            <a:r>
              <a:rPr lang="en-US" b="1"/>
              <a:t>Results</a:t>
            </a:r>
          </a:p>
        </p:txBody>
      </p:sp>
      <p:sp>
        <p:nvSpPr>
          <p:cNvPr id="2097" name="Text Box 49"/>
          <p:cNvSpPr txBox="1">
            <a:spLocks noChangeArrowheads="1"/>
          </p:cNvSpPr>
          <p:nvPr/>
        </p:nvSpPr>
        <p:spPr bwMode="auto">
          <a:xfrm>
            <a:off x="39393813" y="2238375"/>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600</Words>
  <Application>Microsoft Office PowerPoint</Application>
  <PresentationFormat>Custom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Jay Buckley</cp:lastModifiedBy>
  <cp:revision>42</cp:revision>
  <cp:lastPrinted>2011-03-08T18:07:35Z</cp:lastPrinted>
  <dcterms:created xsi:type="dcterms:W3CDTF">2008-12-04T00:20:37Z</dcterms:created>
  <dcterms:modified xsi:type="dcterms:W3CDTF">2012-04-30T20:56:52Z</dcterms:modified>
  <cp:category>Research Poster</cp:category>
</cp:coreProperties>
</file>